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Mono Medium" pitchFamily="49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97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AI-Powered Lead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Revolutionize lead management with AI. Automate capture, qualification, and engagement. Convert leads faster and smarter. Join us in building the future of sales and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929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Challenge: AI-Driven Lead Conversion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Capture Leads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leads from multiple channels. Web forms, emails, WhatsApp, and APIs.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 Scoring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AI to prioritize high-intent leads. Improve efficiency. Maximize conversion.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Engage Intelligently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outreach. Email, SMS, and WhatsApp. Enhance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Requirements: Building the Future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Lead Capture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APIs to collect leads. Deduplication. Enrichment using AI.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 Scoring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0989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 to score leads. Sentiment analysis. Categorization.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Marketing Automation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6422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content generator. Automated workflows. Performance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Sales Workflow: Smarter Engagement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Auto-Assignment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leads based on rules and AI suggestions.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Best Action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recommendations for sales teams. Increase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Pipeline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dashboard for sales pipeline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Bonus: Conversation Intelligence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Transcription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Transcribe sales calls with high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conversation sentiment. Understand customer engagement.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7676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Actions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follow-up points based on call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1002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 Stack: Tools of Innovation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 or Next.js for dynamic UI.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or Node.js for robust APIs.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or MongoDB for data storage.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AI/ML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OpenAI, Hugging Face, TensorFlow, PyTorch.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288"/>
            <a:ext cx="10343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Evaluation: Criteria for Success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292238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47282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292238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388465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292238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388465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292238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47282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793790" y="70902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Projects judged on AI, code quality, impact, and usability.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84898" y="3563660"/>
            <a:ext cx="2423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4139446" y="19386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Technical Execution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776448" y="2293025"/>
            <a:ext cx="2423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Innovation &amp; AI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929943" y="3563660"/>
            <a:ext cx="807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UI/UX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Get Started: Resources &amp; APIs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0148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760012" y="48352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62279" y="469423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kern="0" spc="-18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Flowise.ai, n8n, etc.</a:t>
            </a:r>
            <a:br>
              <a:rPr lang="en-US" sz="3600" kern="0" spc="-18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kern="0" spc="-18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Drag and drop AI agents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636901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48831" y="622799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kern="0" spc="-18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SDK</a:t>
            </a:r>
            <a:br>
              <a:rPr lang="en-US" sz="3600" kern="0" spc="-18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I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Build and scale AI experiences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C78AE-23F9-E4EE-93A2-F01848198C89}"/>
              </a:ext>
            </a:extLst>
          </p:cNvPr>
          <p:cNvSpPr txBox="1"/>
          <p:nvPr/>
        </p:nvSpPr>
        <p:spPr>
          <a:xfrm>
            <a:off x="7468150" y="2988596"/>
            <a:ext cx="3858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Ollama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Get up and running with local LLMs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Takeaways: Building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Innovate with AI to transform lead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processes for efficiency. Enhance customer engagement.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scalable, user-friendly solutions. Drive business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366</Words>
  <Application>Microsoft Macintosh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 Mono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Savinay Patlolla</cp:lastModifiedBy>
  <cp:revision>3</cp:revision>
  <dcterms:created xsi:type="dcterms:W3CDTF">2025-03-17T19:00:54Z</dcterms:created>
  <dcterms:modified xsi:type="dcterms:W3CDTF">2025-03-18T06:18:21Z</dcterms:modified>
</cp:coreProperties>
</file>